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D64A-A563-4334-A01E-F9C105130BDA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5B53-8C7B-4363-AEE6-475A2C0E84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2019-10-14T09:10:30Z</dcterms:created>
  <dcterms:modified xsi:type="dcterms:W3CDTF">2019-10-14T09:13:17Z</dcterms:modified>
</cp:coreProperties>
</file>